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72" r:id="rId14"/>
    <p:sldId id="269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5" y="0"/>
            <a:ext cx="12231161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2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3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8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2" y="5037663"/>
            <a:ext cx="551166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8" y="1041400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600"/>
            </a:lvl2pPr>
            <a:lvl3pPr marL="914411" indent="0">
              <a:buNone/>
              <a:defRPr sz="16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4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2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9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9" y="4343400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70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3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6" indent="0">
              <a:buFontTx/>
              <a:buNone/>
              <a:defRPr/>
            </a:lvl2pPr>
            <a:lvl3pPr marL="914411" indent="0">
              <a:buFontTx/>
              <a:buNone/>
              <a:defRPr/>
            </a:lvl3pPr>
            <a:lvl4pPr marL="1371617" indent="0">
              <a:buFontTx/>
              <a:buNone/>
              <a:defRPr/>
            </a:lvl4pPr>
            <a:lvl5pPr marL="1828823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2" y="4343400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2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70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2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70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2" y="4470400"/>
            <a:ext cx="9609669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70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70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7" y="982132"/>
            <a:ext cx="1890894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6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1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70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8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4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70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1" y="3243263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3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70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70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9" y="982132"/>
            <a:ext cx="5469467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3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70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7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3" y="1041400"/>
            <a:ext cx="3063348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600"/>
            </a:lvl2pPr>
            <a:lvl3pPr marL="914411" indent="0">
              <a:buNone/>
              <a:defRPr sz="16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4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7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7" y="0"/>
            <a:ext cx="12229963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4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2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1"/>
            <a:ext cx="1600201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2" y="5969001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3" y="5969001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6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3" indent="-285753" algn="l" defTabSz="457206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60" indent="-285753" algn="l" defTabSz="457206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65" indent="-285753" algn="l" defTabSz="457206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69" indent="-171452" algn="l" defTabSz="457206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75" indent="-171452" algn="l" defTabSz="457206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32" indent="-228603" algn="l" defTabSz="457206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37" indent="-228603" algn="l" defTabSz="457206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43" indent="-228603" algn="l" defTabSz="457206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48" indent="-228603" algn="l" defTabSz="457206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4572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F7C4-D89A-453E-BC61-1C01839F6A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ALPINE LODGE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DAD96-9ED3-4F59-8EAF-9139407ECA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 DIPANKAR ROY</a:t>
            </a:r>
          </a:p>
          <a:p>
            <a:r>
              <a:rPr lang="en-US" dirty="0"/>
              <a:t>&amp;</a:t>
            </a:r>
          </a:p>
          <a:p>
            <a:r>
              <a:rPr lang="en-US" dirty="0"/>
              <a:t>SANGYE TENPHEL</a:t>
            </a:r>
          </a:p>
        </p:txBody>
      </p:sp>
    </p:spTree>
    <p:extLst>
      <p:ext uri="{BB962C8B-B14F-4D97-AF65-F5344CB8AC3E}">
        <p14:creationId xmlns:p14="http://schemas.microsoft.com/office/powerpoint/2010/main" val="22697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917D-E1DA-487C-A8E3-B255EC29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E4948-BA7E-435E-8754-A0B420C69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DFD and Entity Relationship Diagram shows how the site functions.</a:t>
            </a:r>
          </a:p>
        </p:txBody>
      </p:sp>
    </p:spTree>
    <p:extLst>
      <p:ext uri="{BB962C8B-B14F-4D97-AF65-F5344CB8AC3E}">
        <p14:creationId xmlns:p14="http://schemas.microsoft.com/office/powerpoint/2010/main" val="1134618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FA2E5-3FD2-4A2C-957D-FFE4E6F1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"/>
            <a:ext cx="12192000" cy="68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D43D8-32E2-4A24-8E8C-52A1CECF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2"/>
            <a:ext cx="12192000" cy="684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8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F9B02-8DAE-405C-9D07-4C0057BE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"/>
            <a:ext cx="12192000" cy="68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72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31A2-A840-4F60-817E-D129B5AA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D1C8F-A65A-4C36-BA59-8DC5065D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weather widget</a:t>
            </a:r>
          </a:p>
          <a:p>
            <a:r>
              <a:rPr lang="en-US" dirty="0"/>
              <a:t>Artificial Intelligence, Virtual Reality and Augmented Reality images and videos of rooms, sites etc. for better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2384823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D06F-9836-471B-92BB-E5DE1BDA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459F1-A424-46B2-BC74-B71DE2B0A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Alpine lodge is a website beneficial for the people looking for a place to stay at a reasonable rate.</a:t>
            </a:r>
          </a:p>
          <a:p>
            <a:r>
              <a:rPr lang="en-US" dirty="0"/>
              <a:t>Any one can easily and comfortably book using this website.</a:t>
            </a:r>
          </a:p>
          <a:p>
            <a:r>
              <a:rPr lang="en-US" dirty="0"/>
              <a:t>This project is designed to meet the requirement of online lodge management.</a:t>
            </a:r>
          </a:p>
          <a:p>
            <a:r>
              <a:rPr lang="en-US" dirty="0"/>
              <a:t>It has been developed in different languages i.e. html, </a:t>
            </a:r>
            <a:r>
              <a:rPr lang="en-US" dirty="0" err="1"/>
              <a:t>css</a:t>
            </a:r>
            <a:r>
              <a:rPr lang="en-US" dirty="0"/>
              <a:t>, php and </a:t>
            </a:r>
            <a:r>
              <a:rPr lang="en-US" dirty="0" err="1"/>
              <a:t>mysql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9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F38E9-1ECF-454C-9B35-B895963E4900}"/>
              </a:ext>
            </a:extLst>
          </p:cNvPr>
          <p:cNvSpPr/>
          <p:nvPr/>
        </p:nvSpPr>
        <p:spPr>
          <a:xfrm rot="21282247">
            <a:off x="2870453" y="2898364"/>
            <a:ext cx="6234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</a:t>
            </a:r>
            <a:r>
              <a:rPr lang="en-US" dirty="0"/>
              <a:t>     </a:t>
            </a:r>
            <a:r>
              <a:rPr lang="en-US" sz="7200" b="1" dirty="0"/>
              <a:t>YOU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739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1436-FDEE-4588-8D0F-D46CB9C0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DA7BB-4844-4B70-A7CA-58EC3DE18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 website for lodge management system.</a:t>
            </a:r>
          </a:p>
          <a:p>
            <a:r>
              <a:rPr lang="en-US" dirty="0"/>
              <a:t>Serve as a local social environment.</a:t>
            </a:r>
          </a:p>
          <a:p>
            <a:r>
              <a:rPr lang="en-US" dirty="0"/>
              <a:t>To develop a set of information sources.</a:t>
            </a:r>
          </a:p>
          <a:p>
            <a:r>
              <a:rPr lang="en-US" dirty="0"/>
              <a:t>Digital branding.</a:t>
            </a:r>
          </a:p>
          <a:p>
            <a:r>
              <a:rPr lang="en-US" dirty="0"/>
              <a:t>Mobile responsive.</a:t>
            </a:r>
          </a:p>
          <a:p>
            <a:r>
              <a:rPr lang="en-US" dirty="0"/>
              <a:t>Feedback and Email promotions.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5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8BC7-4DED-46B2-9D44-C96792EA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E7226-D534-4B58-90BC-F4DE6D470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7AD95-008C-40C9-9FA0-F179C054B3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9D49F-C657-4EC1-B470-1C626F941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BACK-END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57E8B-6B01-43A5-89CC-D3085E56D36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  <a:p>
            <a:r>
              <a:rPr lang="en-US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225242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3310-7B43-4244-97BC-9CD3BB08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82671-B2FC-45BA-AD08-81CBA8B72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E60FD-40E8-4407-B99D-D53797CD8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BACK-END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32B70-E485-4F37-ACFD-68CD8F2365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 and registration page</a:t>
            </a:r>
          </a:p>
          <a:p>
            <a:r>
              <a:rPr lang="en-US" dirty="0"/>
              <a:t>User dashboard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69D6222-EAEF-4039-BF90-ECE865FDCE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Minimalistic design</a:t>
            </a:r>
          </a:p>
          <a:p>
            <a:r>
              <a:rPr lang="en-US" dirty="0"/>
              <a:t>Contains 3 sections:</a:t>
            </a:r>
          </a:p>
          <a:p>
            <a:pPr marL="914411" lvl="1" indent="-457206">
              <a:buFont typeface="+mj-lt"/>
              <a:buAutoNum type="arabicPeriod"/>
            </a:pPr>
            <a:r>
              <a:rPr lang="en-US" dirty="0"/>
              <a:t>Home</a:t>
            </a:r>
          </a:p>
          <a:p>
            <a:pPr marL="914411" lvl="1" indent="-457206">
              <a:buFont typeface="+mj-lt"/>
              <a:buAutoNum type="arabicPeriod"/>
            </a:pPr>
            <a:r>
              <a:rPr lang="en-US" dirty="0"/>
              <a:t>About</a:t>
            </a:r>
          </a:p>
          <a:p>
            <a:pPr marL="914411" lvl="1" indent="-457206">
              <a:buFont typeface="+mj-lt"/>
              <a:buAutoNum type="arabicPeriod"/>
            </a:pPr>
            <a:r>
              <a:rPr lang="en-US" dirty="0"/>
              <a:t>Contact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2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1C51E5-4394-408F-BE26-C9C5D645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1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CB317-C19E-4A19-9BF2-A943288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99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1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7416A3-1B3D-4C85-A2E3-94AE6438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6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2C752D-CF49-422C-81A4-594844F2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58159-1DB9-45A0-92F7-7B7FBD0B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50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156</TotalTime>
  <Words>181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Organic</vt:lpstr>
      <vt:lpstr>ALPINE LODGE</vt:lpstr>
      <vt:lpstr>INTRODUCTION</vt:lpstr>
      <vt:lpstr>TOOLS USED</vt:lpstr>
      <vt:lpstr>WEBSITE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OF THE PROJECT</vt:lpstr>
      <vt:lpstr>PowerPoint Presentation</vt:lpstr>
      <vt:lpstr>PowerPoint Presentation</vt:lpstr>
      <vt:lpstr>PowerPoint Presentation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LODGE</dc:title>
  <dc:creator>Sangye Tenphel</dc:creator>
  <cp:lastModifiedBy>Sangye Tenphel</cp:lastModifiedBy>
  <cp:revision>19</cp:revision>
  <dcterms:created xsi:type="dcterms:W3CDTF">2018-06-25T03:56:02Z</dcterms:created>
  <dcterms:modified xsi:type="dcterms:W3CDTF">2018-06-25T17:28:23Z</dcterms:modified>
</cp:coreProperties>
</file>